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82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229" autoAdjust="0"/>
  </p:normalViewPr>
  <p:slideViewPr>
    <p:cSldViewPr snapToGrid="0">
      <p:cViewPr varScale="1">
        <p:scale>
          <a:sx n="48" d="100"/>
          <a:sy n="48" d="100"/>
        </p:scale>
        <p:origin x="1084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1A7F3-6BAB-4045-9401-8DE8D506CF3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B70A5-20EE-4FFD-93AB-E046952B1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4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47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9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2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14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9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7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53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52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8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60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16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8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00" t="17614" r="17808" b="16344"/>
          <a:stretch/>
        </p:blipFill>
        <p:spPr>
          <a:xfrm>
            <a:off x="3104863" y="2307942"/>
            <a:ext cx="1214936" cy="9130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199"/>
          <p:cNvSpPr txBox="1"/>
          <p:nvPr/>
        </p:nvSpPr>
        <p:spPr>
          <a:xfrm>
            <a:off x="3306006" y="1975324"/>
            <a:ext cx="799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CN  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Calr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199"/>
          <p:cNvSpPr txBox="1"/>
          <p:nvPr/>
        </p:nvSpPr>
        <p:spPr>
          <a:xfrm>
            <a:off x="2434705" y="2688067"/>
            <a:ext cx="6701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p-eIF2</a:t>
            </a:r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199"/>
          <p:cNvSpPr txBox="1"/>
          <p:nvPr/>
        </p:nvSpPr>
        <p:spPr>
          <a:xfrm>
            <a:off x="2466741" y="4424490"/>
            <a:ext cx="6381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9" name="TextBox 199"/>
          <p:cNvSpPr txBox="1"/>
          <p:nvPr/>
        </p:nvSpPr>
        <p:spPr>
          <a:xfrm>
            <a:off x="2434706" y="3598981"/>
            <a:ext cx="6701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eIF2</a:t>
            </a:r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3287217" y="2000962"/>
            <a:ext cx="7315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99"/>
          <p:cNvSpPr txBox="1"/>
          <p:nvPr/>
        </p:nvSpPr>
        <p:spPr>
          <a:xfrm>
            <a:off x="3454075" y="1773295"/>
            <a:ext cx="580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TT2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EBE8E8-21C4-E80B-1D32-11A5C519D0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87" t="27198" r="54198" b="51790"/>
          <a:stretch/>
        </p:blipFill>
        <p:spPr>
          <a:xfrm>
            <a:off x="3104863" y="4074331"/>
            <a:ext cx="1214936" cy="9953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383126A-1BA0-6EAB-0D37-D8D8D8A0E3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39" t="32344" r="32559" b="48476"/>
          <a:stretch/>
        </p:blipFill>
        <p:spPr>
          <a:xfrm>
            <a:off x="3104863" y="3260135"/>
            <a:ext cx="1214936" cy="7700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5E2B455-D1A7-8DC8-CF4C-4D0BD513808F}"/>
              </a:ext>
            </a:extLst>
          </p:cNvPr>
          <p:cNvSpPr/>
          <p:nvPr/>
        </p:nvSpPr>
        <p:spPr>
          <a:xfrm>
            <a:off x="4319799" y="3564848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38kDa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33376D-9E0E-72C8-577E-3A8CE6638A98}"/>
              </a:ext>
            </a:extLst>
          </p:cNvPr>
          <p:cNvSpPr/>
          <p:nvPr/>
        </p:nvSpPr>
        <p:spPr>
          <a:xfrm>
            <a:off x="4319798" y="4423830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42kDa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B2E97CF-CCAD-31EF-EBE9-B8DE62AD59D8}"/>
              </a:ext>
            </a:extLst>
          </p:cNvPr>
          <p:cNvSpPr/>
          <p:nvPr/>
        </p:nvSpPr>
        <p:spPr>
          <a:xfrm>
            <a:off x="4319797" y="2688067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38kDa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AC3164-C5A5-2FA8-D1E2-4B4720E440F4}"/>
              </a:ext>
            </a:extLst>
          </p:cNvPr>
          <p:cNvSpPr txBox="1"/>
          <p:nvPr/>
        </p:nvSpPr>
        <p:spPr>
          <a:xfrm>
            <a:off x="971414" y="754659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5-figure supplement 5</a:t>
            </a:r>
          </a:p>
        </p:txBody>
      </p:sp>
    </p:spTree>
    <p:extLst>
      <p:ext uri="{BB962C8B-B14F-4D97-AF65-F5344CB8AC3E}">
        <p14:creationId xmlns:p14="http://schemas.microsoft.com/office/powerpoint/2010/main" val="3500748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360</TotalTime>
  <Words>16</Words>
  <Application>Microsoft Office PowerPoint</Application>
  <PresentationFormat>Letter Paper (8.5x11 in)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Kexin</dc:creator>
  <cp:lastModifiedBy>Kexin Li</cp:lastModifiedBy>
  <cp:revision>17</cp:revision>
  <dcterms:created xsi:type="dcterms:W3CDTF">2022-09-30T13:35:26Z</dcterms:created>
  <dcterms:modified xsi:type="dcterms:W3CDTF">2023-02-26T03:27:13Z</dcterms:modified>
</cp:coreProperties>
</file>